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990" y="-6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70788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lundi, </a:t>
            </a:r>
            <a:r>
              <a:rPr lang="fr-FR" sz="400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4000" smtClean="0">
                <a:solidFill>
                  <a:schemeClr val="bg1"/>
                </a:solidFill>
                <a:latin typeface="Kristen ITC" pitchFamily="66" charset="0"/>
              </a:rPr>
              <a:t>16 avril 2012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3530" y="2734354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Order at a café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262" y="354839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smtClean="0">
                <a:latin typeface="Kristen ITC" pitchFamily="66" charset="0"/>
              </a:rPr>
              <a:t>Identify </a:t>
            </a:r>
            <a:r>
              <a:rPr lang="en-US" sz="2800" dirty="0" smtClean="0">
                <a:latin typeface="Kristen ITC" pitchFamily="66" charset="0"/>
              </a:rPr>
              <a:t>some common café foods in France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4944" y="4387924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smtClean="0">
                <a:latin typeface="Kristen ITC" pitchFamily="66" charset="0"/>
              </a:rPr>
              <a:t>Describe place settings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4943" y="52578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Tell where you and </a:t>
            </a:r>
            <a:r>
              <a:rPr lang="en-US" sz="2800" smtClean="0">
                <a:latin typeface="Kristen ITC" pitchFamily="66" charset="0"/>
              </a:rPr>
              <a:t>others go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4942" y="61722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</a:t>
            </a:r>
            <a:r>
              <a:rPr lang="en-US" sz="2800" smtClean="0">
                <a:latin typeface="Kristen ITC" pitchFamily="66" charset="0"/>
              </a:rPr>
              <a:t>the preposition à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39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66</cp:revision>
  <dcterms:created xsi:type="dcterms:W3CDTF">2011-09-14T23:22:57Z</dcterms:created>
  <dcterms:modified xsi:type="dcterms:W3CDTF">2012-04-16T11:45:07Z</dcterms:modified>
</cp:coreProperties>
</file>